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6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9" r:id="rId12"/>
    <p:sldId id="266" r:id="rId13"/>
    <p:sldId id="267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71" autoAdjust="0"/>
  </p:normalViewPr>
  <p:slideViewPr>
    <p:cSldViewPr>
      <p:cViewPr varScale="1">
        <p:scale>
          <a:sx n="71" d="100"/>
          <a:sy n="71" d="100"/>
        </p:scale>
        <p:origin x="-4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029FE-A067-4CAB-94BD-D02A2EC3FA80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65251-B4A8-42A7-8866-F9595AF67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08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65251-B4A8-42A7-8866-F9595AF672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83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CEDA0-881A-414C-94F7-BDDA6CADA623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BD3DBD-8686-4D3C-853C-8E08896AA410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DA0-881A-414C-94F7-BDDA6CADA623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3DBD-8686-4D3C-853C-8E08896AA410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DA0-881A-414C-94F7-BDDA6CADA623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3DBD-8686-4D3C-853C-8E08896AA410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DA0-881A-414C-94F7-BDDA6CADA623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3DBD-8686-4D3C-853C-8E08896AA41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DA0-881A-414C-94F7-BDDA6CADA623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3DBD-8686-4D3C-853C-8E08896AA41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DA0-881A-414C-94F7-BDDA6CADA623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3DBD-8686-4D3C-853C-8E08896AA41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DA0-881A-414C-94F7-BDDA6CADA623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3DBD-8686-4D3C-853C-8E08896AA410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DA0-881A-414C-94F7-BDDA6CADA623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3DBD-8686-4D3C-853C-8E08896AA41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DA0-881A-414C-94F7-BDDA6CADA623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3DBD-8686-4D3C-853C-8E08896AA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DA0-881A-414C-94F7-BDDA6CADA623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3DBD-8686-4D3C-853C-8E08896AA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DA0-881A-414C-94F7-BDDA6CADA623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3DBD-8686-4D3C-853C-8E08896AA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D1CEDA0-881A-414C-94F7-BDDA6CADA623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7BD3DBD-8686-4D3C-853C-8E08896AA4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SUPERVISION AND</a:t>
            </a:r>
            <a:br>
              <a:rPr lang="en-US" sz="4800" dirty="0" smtClean="0"/>
            </a:br>
            <a:r>
              <a:rPr lang="en-US" sz="4800" dirty="0" smtClean="0"/>
              <a:t>HUMAN RELATIONS</a:t>
            </a: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Written by </a:t>
            </a:r>
          </a:p>
          <a:p>
            <a:r>
              <a:rPr lang="en-US" sz="2400" dirty="0" smtClean="0"/>
              <a:t>TAN KWANG HOW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209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914400"/>
            <a:ext cx="7747000" cy="5211763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3300" b="1" dirty="0"/>
              <a:t>Satisfaction and dissatisfaction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dirty="0" smtClean="0"/>
              <a:t>Satisfaction for an employee come from motivating factors such as interesting and challenging work.</a:t>
            </a:r>
          </a:p>
          <a:p>
            <a:r>
              <a:rPr lang="en-US" dirty="0" smtClean="0"/>
              <a:t>Dissatisfaction occurs when come desirable factors not present in job.</a:t>
            </a:r>
          </a:p>
          <a:p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3300" b="1" dirty="0"/>
              <a:t>Wrong </a:t>
            </a:r>
            <a:r>
              <a:rPr lang="en-US" sz="3300" b="1" dirty="0"/>
              <a:t>assumptions about </a:t>
            </a:r>
            <a:r>
              <a:rPr lang="en-US" sz="3300" b="1" dirty="0"/>
              <a:t>motivation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Some  people are </a:t>
            </a:r>
            <a:r>
              <a:rPr lang="en-US" dirty="0"/>
              <a:t>j</a:t>
            </a:r>
            <a:r>
              <a:rPr lang="en-US" dirty="0" smtClean="0"/>
              <a:t>ust unmotivated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Few people know how to motivate other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Fear is the best motivator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12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685800" y="457200"/>
            <a:ext cx="7747000" cy="5668963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 smtClean="0"/>
              <a:t> </a:t>
            </a:r>
            <a:r>
              <a:rPr lang="en-US" sz="3600" b="1" dirty="0" smtClean="0"/>
              <a:t>Supervisor’s </a:t>
            </a:r>
            <a:r>
              <a:rPr lang="en-US" sz="3600" b="1" dirty="0"/>
              <a:t>role in </a:t>
            </a:r>
            <a:r>
              <a:rPr lang="en-US" sz="3000" b="1" dirty="0"/>
              <a:t>motivation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The</a:t>
            </a:r>
            <a:r>
              <a:rPr lang="en-US" sz="3600" dirty="0" smtClean="0"/>
              <a:t> </a:t>
            </a:r>
            <a:r>
              <a:rPr lang="en-US" sz="2600" dirty="0" smtClean="0"/>
              <a:t>Communication </a:t>
            </a:r>
            <a:r>
              <a:rPr lang="en-US" sz="2600" dirty="0"/>
              <a:t>standard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Showing appreciation for good 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Failing to </a:t>
            </a:r>
            <a:r>
              <a:rPr lang="en-US" sz="2600" dirty="0" smtClean="0"/>
              <a:t>discipline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000" b="1" dirty="0"/>
              <a:t>Making work more </a:t>
            </a:r>
            <a:r>
              <a:rPr lang="en-US" sz="3000" b="1" dirty="0" smtClean="0"/>
              <a:t>valuable for employee</a:t>
            </a:r>
          </a:p>
          <a:p>
            <a:endParaRPr lang="en-US" sz="3000" b="1" dirty="0"/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/>
              <a:t>By assigning work that the subordinate to achieve his personal goals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/>
              <a:t>By helping the employee to identify certain internal reward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/>
              <a:t>By the re-enforcing successful achievement on the part of the employee with an external reward such as grant , money , praise and promotion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2990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Constructive and destructive conflict</a:t>
            </a:r>
          </a:p>
          <a:p>
            <a:endParaRPr lang="en-US" dirty="0" smtClean="0"/>
          </a:p>
          <a:p>
            <a:r>
              <a:rPr lang="en-US" sz="2800" b="1" dirty="0" smtClean="0"/>
              <a:t>Source of conflict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One way communication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Unpredictability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Frequent changes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Hidden agenda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Grouping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Bad attitude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CONFLICTS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91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685800" y="685800"/>
            <a:ext cx="7806519" cy="5440364"/>
          </a:xfrm>
        </p:spPr>
        <p:txBody>
          <a:bodyPr/>
          <a:lstStyle/>
          <a:p>
            <a:r>
              <a:rPr lang="en-US" sz="2800" b="1" dirty="0" smtClean="0"/>
              <a:t>Handling conflict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Decide what is that you wish to be accomplished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Call together those who can best settle the issue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Be ready to bargain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Concentrate on problem, not personality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134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09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133600"/>
            <a:ext cx="7745505" cy="4267200"/>
          </a:xfrm>
        </p:spPr>
        <p:txBody>
          <a:bodyPr/>
          <a:lstStyle/>
          <a:p>
            <a:r>
              <a:rPr lang="en-US" dirty="0" smtClean="0"/>
              <a:t>Tan </a:t>
            </a:r>
            <a:r>
              <a:rPr lang="en-US" dirty="0"/>
              <a:t>Kwang How is Malaysian </a:t>
            </a:r>
            <a:r>
              <a:rPr lang="en-US" dirty="0" smtClean="0"/>
              <a:t>educationist</a:t>
            </a:r>
          </a:p>
          <a:p>
            <a:r>
              <a:rPr lang="en-US" dirty="0" smtClean="0"/>
              <a:t>He is a lecturer in </a:t>
            </a:r>
            <a:r>
              <a:rPr lang="en-US" dirty="0" err="1" smtClean="0"/>
              <a:t>Universitti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Malaysia.</a:t>
            </a:r>
            <a:endParaRPr lang="en-US" dirty="0"/>
          </a:p>
          <a:p>
            <a:r>
              <a:rPr lang="en-US" dirty="0" smtClean="0"/>
              <a:t>later joined </a:t>
            </a:r>
            <a:r>
              <a:rPr lang="en-US" dirty="0" smtClean="0"/>
              <a:t>Goodyear Malaysia </a:t>
            </a:r>
            <a:r>
              <a:rPr lang="en-US" dirty="0" err="1" smtClean="0"/>
              <a:t>Berhad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this book is apart of series </a:t>
            </a:r>
            <a:r>
              <a:rPr lang="en-US" dirty="0" smtClean="0"/>
              <a:t>of five books </a:t>
            </a:r>
            <a:r>
              <a:rPr lang="en-US" dirty="0" smtClean="0"/>
              <a:t>written by author</a:t>
            </a:r>
          </a:p>
          <a:p>
            <a:r>
              <a:rPr lang="en-US" dirty="0" smtClean="0"/>
              <a:t>These books are design to enable supervisors to gain a better understanding of their job and to prove their performance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2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50000"/>
              </a:lnSpc>
            </a:pPr>
            <a:r>
              <a:rPr lang="en-US" dirty="0" smtClean="0"/>
              <a:t>SUPERVISOR’S JOB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LEADERSHIP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MOTIVATION 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CONFLICTS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CONTENTS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5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Supervisor is </a:t>
            </a:r>
            <a:r>
              <a:rPr lang="en-US" dirty="0" smtClean="0"/>
              <a:t>one </a:t>
            </a:r>
            <a:r>
              <a:rPr lang="en-US" dirty="0" smtClean="0"/>
              <a:t>who is responsible for getting the operation-employee-to carry out the plan and policies of top management</a:t>
            </a:r>
          </a:p>
          <a:p>
            <a:endParaRPr lang="en-US" dirty="0" smtClean="0"/>
          </a:p>
          <a:p>
            <a:r>
              <a:rPr lang="en-US" dirty="0" smtClean="0"/>
              <a:t>He should have some qualities like energy, </a:t>
            </a:r>
            <a:r>
              <a:rPr lang="en-US" dirty="0" smtClean="0"/>
              <a:t>health, </a:t>
            </a:r>
            <a:r>
              <a:rPr lang="en-US" dirty="0" smtClean="0"/>
              <a:t>leadership , to get along with  people etc…</a:t>
            </a:r>
          </a:p>
          <a:p>
            <a:endParaRPr lang="en-US" dirty="0" smtClean="0"/>
          </a:p>
          <a:p>
            <a:r>
              <a:rPr lang="en-US" dirty="0" smtClean="0"/>
              <a:t>Intermediate between management and workers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SUPERVISOR’S JOB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84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609600"/>
            <a:ext cx="8843962" cy="55292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300" b="1" dirty="0"/>
              <a:t>RESPONSIBILITIES OF SUPERVISORS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dirty="0" smtClean="0"/>
              <a:t>Responsibilities to management</a:t>
            </a:r>
          </a:p>
          <a:p>
            <a:r>
              <a:rPr lang="en-US" dirty="0" smtClean="0"/>
              <a:t>Responsibilities to employees</a:t>
            </a:r>
          </a:p>
          <a:p>
            <a:r>
              <a:rPr lang="en-US" dirty="0" smtClean="0"/>
              <a:t>Responsibilities to other supervisors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sz="3300" b="1" dirty="0"/>
              <a:t>MAJOR PROBLEMS FACED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dirty="0" smtClean="0"/>
              <a:t>Meeting production schedules</a:t>
            </a:r>
          </a:p>
          <a:p>
            <a:r>
              <a:rPr lang="en-US" dirty="0" smtClean="0"/>
              <a:t>Keeping production at standard efficiency</a:t>
            </a:r>
          </a:p>
          <a:p>
            <a:r>
              <a:rPr lang="en-US" dirty="0" smtClean="0"/>
              <a:t>Maintain relationship with employees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386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533400"/>
            <a:ext cx="7745413" cy="5765800"/>
          </a:xfrm>
        </p:spPr>
        <p:txBody>
          <a:bodyPr>
            <a:normAutofit fontScale="47500" lnSpcReduction="20000"/>
          </a:bodyPr>
          <a:lstStyle/>
          <a:p>
            <a:r>
              <a:rPr lang="en-US" sz="6900" b="1" dirty="0"/>
              <a:t>REASON WHY SUPERVISORS FAIL</a:t>
            </a:r>
          </a:p>
          <a:p>
            <a:pPr marL="0" indent="0">
              <a:buNone/>
            </a:pPr>
            <a:endParaRPr lang="en-US" sz="4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Poor personal relation with workers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Inability to understand the management point of 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Unwillingness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Lack of planning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Inability to adjust according to circumstances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6900" b="1" dirty="0"/>
              <a:t>SUCCEEDING AS SUPERVISOR</a:t>
            </a:r>
          </a:p>
          <a:p>
            <a:pPr marL="0" indent="0">
              <a:buNone/>
            </a:pP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Technical skills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Administrative skills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Communication skills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Deal with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Working as union</a:t>
            </a:r>
          </a:p>
          <a:p>
            <a:pPr marL="514350" indent="-514350">
              <a:buFont typeface="+mj-lt"/>
              <a:buAutoNum type="arabicPeriod"/>
            </a:pP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69341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152453"/>
          </a:xfrm>
        </p:spPr>
        <p:txBody>
          <a:bodyPr>
            <a:normAutofit fontScale="77500" lnSpcReduction="20000"/>
          </a:bodyPr>
          <a:lstStyle/>
          <a:p>
            <a:r>
              <a:rPr lang="en-US" sz="3500" dirty="0" smtClean="0"/>
              <a:t>Leadership is the ability to get other people follow you and to willingly do what you want them to </a:t>
            </a:r>
            <a:r>
              <a:rPr lang="en-US" sz="3500" dirty="0" smtClean="0"/>
              <a:t>do</a:t>
            </a:r>
          </a:p>
          <a:p>
            <a:endParaRPr lang="en-US" sz="3500" dirty="0" smtClean="0"/>
          </a:p>
          <a:p>
            <a:r>
              <a:rPr lang="en-US" sz="3500" dirty="0" smtClean="0"/>
              <a:t>Leaders’ job is tough but rewards are </a:t>
            </a:r>
            <a:r>
              <a:rPr lang="en-US" sz="3500" dirty="0" smtClean="0"/>
              <a:t>high</a:t>
            </a:r>
          </a:p>
          <a:p>
            <a:endParaRPr lang="en-US" sz="3500" dirty="0" smtClean="0"/>
          </a:p>
          <a:p>
            <a:r>
              <a:rPr lang="en-US" sz="3500" dirty="0" smtClean="0"/>
              <a:t>Style of leadership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Autocratic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Democratic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Free-rein</a:t>
            </a:r>
          </a:p>
          <a:p>
            <a:pPr marL="0" indent="0">
              <a:buNone/>
            </a:pPr>
            <a:endParaRPr lang="en-US" sz="4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08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76200"/>
            <a:ext cx="7747000" cy="6477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500" dirty="0" smtClean="0"/>
          </a:p>
          <a:p>
            <a:r>
              <a:rPr lang="en-US" sz="3500" dirty="0" smtClean="0"/>
              <a:t>Effective leadership</a:t>
            </a:r>
          </a:p>
          <a:p>
            <a:endParaRPr lang="en-US" sz="35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The leader himself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The subordinates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The situation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3500" dirty="0" smtClean="0"/>
              <a:t>Tips of leadership</a:t>
            </a:r>
          </a:p>
          <a:p>
            <a:pPr marL="0" indent="0">
              <a:buNone/>
            </a:pPr>
            <a:endParaRPr lang="en-US" sz="35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Be predictable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Put yourself in the employee’s place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Be interested in employee’s welfare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Treat employees equally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276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People </a:t>
            </a:r>
            <a:r>
              <a:rPr lang="en-US" dirty="0" smtClean="0"/>
              <a:t>act the way they do because of there surrounding and culture in which they grown up</a:t>
            </a:r>
          </a:p>
          <a:p>
            <a:endParaRPr lang="en-US" dirty="0" smtClean="0"/>
          </a:p>
          <a:p>
            <a:r>
              <a:rPr lang="en-US" sz="2800" b="1" dirty="0" smtClean="0"/>
              <a:t>What employee’s need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Physiological needs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Safety needs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Social needs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Esteem needs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Self actualization needs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30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7684</TotalTime>
  <Words>446</Words>
  <Application>Microsoft Office PowerPoint</Application>
  <PresentationFormat>On-screen Show (4:3)</PresentationFormat>
  <Paragraphs>116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Hardcover</vt:lpstr>
      <vt:lpstr>SUPERVISION AND HUMAN RELATIONS</vt:lpstr>
      <vt:lpstr>AUTHOR</vt:lpstr>
      <vt:lpstr>CONTENTS </vt:lpstr>
      <vt:lpstr>SUPERVISOR’S JOB</vt:lpstr>
      <vt:lpstr>PowerPoint Presentation</vt:lpstr>
      <vt:lpstr>PowerPoint Presentation</vt:lpstr>
      <vt:lpstr>LEADERSHIP</vt:lpstr>
      <vt:lpstr>PowerPoint Presentation</vt:lpstr>
      <vt:lpstr>MOTIVATION</vt:lpstr>
      <vt:lpstr>PowerPoint Presentation</vt:lpstr>
      <vt:lpstr>PowerPoint Presentation</vt:lpstr>
      <vt:lpstr>CONFLICTS</vt:lpstr>
      <vt:lpstr>PowerPoint Presentation</vt:lpstr>
      <vt:lpstr>THANKYOU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SUPERVISION AND HUMAN RELATIONS</dc:title>
  <dc:subject>Readers' Club</dc:subject>
  <dc:creator>Tan Kwang How</dc:creator>
  <cp:lastModifiedBy>Irtaza</cp:lastModifiedBy>
  <cp:revision>35</cp:revision>
  <dcterms:created xsi:type="dcterms:W3CDTF">2014-10-31T19:33:50Z</dcterms:created>
  <dcterms:modified xsi:type="dcterms:W3CDTF">2015-03-21T19:48:10Z</dcterms:modified>
</cp:coreProperties>
</file>